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3763"/>
  <p:notesSz cx="9799638" cy="14355763"/>
  <p:custDataLst>
    <p:tags r:id="rId3"/>
  </p:custDataLst>
  <p:defaultTextStyle>
    <a:defPPr>
      <a:defRPr lang="en-US"/>
    </a:defPPr>
    <a:lvl1pPr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087563" indent="-1630363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175125" indent="-326072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264275" indent="-489267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351838" indent="-6523038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45" autoAdjust="0"/>
  </p:normalViewPr>
  <p:slideViewPr>
    <p:cSldViewPr>
      <p:cViewPr>
        <p:scale>
          <a:sx n="33" d="100"/>
          <a:sy n="33" d="100"/>
        </p:scale>
        <p:origin x="2238" y="162"/>
      </p:cViewPr>
      <p:guideLst>
        <p:guide orient="horz" pos="13482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9" y="13296914"/>
            <a:ext cx="25737979" cy="91750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7" y="24255466"/>
            <a:ext cx="21195983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F2DD-338B-4D60-B29F-B79A938C05CA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4830-9F1C-4509-90F8-03CE23BAE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CF426-8DF7-449B-96C5-0A4CC25F3CB3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B6653-262B-4DB9-A4A1-61702F3A9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5052" y="8996719"/>
            <a:ext cx="21458829" cy="1917450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68046" y="8996719"/>
            <a:ext cx="63882336" cy="1917450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89F5-4F3D-4A57-9B7E-844A6A6D4DE0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646A4-4371-4DFA-8058-4E2CA1964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9062-8452-411F-9393-0DBB483AC560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5CDCA-303B-46E9-8AF8-0C22A804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0" y="27505386"/>
            <a:ext cx="25737979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0" y="18142065"/>
            <a:ext cx="25737979" cy="936332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17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23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35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46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94BD-6FD3-425F-B814-070C56911BAF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B2A0A-A08E-4F33-AF20-A9AA284AD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8048" y="52434610"/>
            <a:ext cx="42670582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3295" y="52434610"/>
            <a:ext cx="42670585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4EC9-CA45-422D-9369-5D514B765907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452C3-55D6-4836-A405-5577EB025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136"/>
            <a:ext cx="27251978" cy="71339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1309"/>
            <a:ext cx="13378914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4342"/>
            <a:ext cx="13378914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0" y="9581309"/>
            <a:ext cx="13384169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0" y="13574342"/>
            <a:ext cx="13384169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AE73B-D6A4-4FAD-9711-F5688D0848E8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97D21-91AD-4A61-B17E-6E7F621E2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775F-2C91-41CE-B4E1-1518BD8BED26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58C5-ECDA-45FC-916B-4573122B6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3394D-F0F0-42E3-9B65-F160C3233D46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8388-04A3-4101-908C-59F6377B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2" y="1704225"/>
            <a:ext cx="9961903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227"/>
            <a:ext cx="16927348" cy="36531826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2" y="8957087"/>
            <a:ext cx="9961903" cy="29278967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34652-485D-440F-953E-46FC3E376C7B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03294-30BE-4D7B-B716-3EFF1824A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8" y="29962635"/>
            <a:ext cx="18167985" cy="353725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8" y="3824596"/>
            <a:ext cx="18167985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700"/>
            </a:lvl1pPr>
            <a:lvl2pPr marL="2088117" indent="0">
              <a:buNone/>
              <a:defRPr sz="12700"/>
            </a:lvl2pPr>
            <a:lvl3pPr marL="4176234" indent="0">
              <a:buNone/>
              <a:defRPr sz="10900"/>
            </a:lvl3pPr>
            <a:lvl4pPr marL="6264351" indent="0">
              <a:buNone/>
              <a:defRPr sz="9100"/>
            </a:lvl4pPr>
            <a:lvl5pPr marL="8352468" indent="0">
              <a:buNone/>
              <a:defRPr sz="9100"/>
            </a:lvl5pPr>
            <a:lvl6pPr marL="10440585" indent="0">
              <a:buNone/>
              <a:defRPr sz="9100"/>
            </a:lvl6pPr>
            <a:lvl7pPr marL="12528702" indent="0">
              <a:buNone/>
              <a:defRPr sz="9100"/>
            </a:lvl7pPr>
            <a:lvl8pPr marL="14616819" indent="0">
              <a:buNone/>
              <a:defRPr sz="9100"/>
            </a:lvl8pPr>
            <a:lvl9pPr marL="16704936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8" y="33499892"/>
            <a:ext cx="18167985" cy="5023495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C358F-B2A8-4811-823B-2D98DCDC9DF6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FF64D-A37E-4207-A3D2-200E768DA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100000">
              <a:schemeClr val="accent2">
                <a:lumMod val="45000"/>
                <a:lumOff val="55000"/>
              </a:schemeClr>
            </a:gs>
            <a:gs pos="94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4476" y="1714310"/>
            <a:ext cx="27251025" cy="713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4476" y="9987439"/>
            <a:ext cx="27251025" cy="2824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447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l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91CECD-3240-4E72-95A8-435272695EE6}" type="datetimeFigureOut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738" y="39671975"/>
            <a:ext cx="9588500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ctr" defTabSz="4176234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112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r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DE07D-3771-4B2B-AB6D-B6A3695F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25" rtl="0" fontAlgn="base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2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4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6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8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5275" indent="-1565275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488" indent="-1304925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700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26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41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643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760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877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994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5299" y="4624017"/>
            <a:ext cx="26269377" cy="1988824"/>
          </a:xfrm>
        </p:spPr>
        <p:txBody>
          <a:bodyPr rtlCol="0">
            <a:noAutofit/>
          </a:bodyPr>
          <a:lstStyle/>
          <a:p>
            <a:pPr defTabSz="4176234" fontAlgn="auto">
              <a:spcAft>
                <a:spcPts val="0"/>
              </a:spcAft>
              <a:defRPr/>
            </a:pPr>
            <a:r>
              <a:rPr lang="ro-RO" sz="5000" b="1" dirty="0">
                <a:latin typeface="Arial" panose="020B0604020202020204" pitchFamily="34" charset="0"/>
                <a:cs typeface="Arial" panose="020B0604020202020204" pitchFamily="34" charset="0"/>
              </a:rPr>
              <a:t>SPRING FIELD EVALUATION OF AN EXPERIMENTAL OVERSEEDING MACHINE FOR PERMANENT GRASSLAND RENOVATION</a:t>
            </a:r>
            <a:endParaRPr lang="en-US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4243" y="7216305"/>
            <a:ext cx="27003000" cy="3506768"/>
          </a:xfrm>
        </p:spPr>
        <p:txBody>
          <a:bodyPr rtlCol="0">
            <a:noAutofit/>
          </a:bodyPr>
          <a:lstStyle/>
          <a:p>
            <a:pPr algn="just" defTabSz="4176234" fontAlgn="auto">
              <a:spcAft>
                <a:spcPts val="0"/>
              </a:spcAft>
              <a:defRPr/>
            </a:pPr>
            <a:r>
              <a:rPr lang="it-IT" sz="3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Name1 </a:t>
            </a:r>
            <a:r>
              <a:rPr lang="en-US" sz="3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SURNAME </a:t>
            </a:r>
            <a:r>
              <a:rPr lang="it-IT" sz="3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it-IT" sz="3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Name2 </a:t>
            </a:r>
            <a:r>
              <a:rPr lang="en-US" sz="3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SURNAME </a:t>
            </a:r>
            <a:r>
              <a:rPr lang="it-IT" sz="3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it-IT" sz="3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Name3 </a:t>
            </a:r>
            <a:r>
              <a:rPr lang="en-US" sz="3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SURNAME </a:t>
            </a:r>
            <a:r>
              <a:rPr lang="it-IT" sz="3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algn="just" defTabSz="4176234" fontAlgn="auto">
              <a:spcAft>
                <a:spcPts val="0"/>
              </a:spcAft>
              <a:defRPr/>
            </a:pPr>
            <a:r>
              <a:rPr lang="it-IT" sz="36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o-R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Institute of Research-Development for Machines and Installations Designed for Agriculture and Food Industry-INMA Bucharest, 6</a:t>
            </a:r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 Ionescu de kla Brad</a:t>
            </a:r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Blvd, District 1, 01</a:t>
            </a:r>
            <a:r>
              <a:rPr lang="ro-R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3813</a:t>
            </a:r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Bucharest, Romania, </a:t>
            </a:r>
            <a:r>
              <a:rPr lang="ro-R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icsit</a:t>
            </a:r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ro-R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inma</a:t>
            </a:r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.ro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176234" fontAlgn="auto">
              <a:spcAft>
                <a:spcPts val="0"/>
              </a:spcAft>
              <a:defRPr/>
            </a:pPr>
            <a:r>
              <a:rPr lang="it-IT" sz="36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of Research-Development for Grasslands-ICDP Brasov,</a:t>
            </a:r>
            <a:r>
              <a:rPr lang="ro-R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Cucului Street, 500128 Brașov, Romania</a:t>
            </a:r>
            <a:r>
              <a:rPr lang="en-GB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o-R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office@pajisti-grassland.ro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39975" y="11104737"/>
            <a:ext cx="13033375" cy="58471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ro-RO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keyword 1, keyword 2…keyword n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2692908" y="12256865"/>
            <a:ext cx="40324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1323003" y="16865377"/>
            <a:ext cx="76328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MATERIALS AND METHODS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2897491" y="35445254"/>
            <a:ext cx="453650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2000" b="1" noProof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  <a:r>
              <a:rPr lang="en-US" sz="3600" b="1" noProof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CONCLUSIONS</a:t>
            </a:r>
            <a:endParaRPr lang="en-US" sz="36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491616" y="39876245"/>
            <a:ext cx="983138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defTabSz="914400">
              <a:defRPr/>
            </a:pPr>
            <a:r>
              <a:rPr lang="en-US" sz="36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ACKNOWLEDGEMENTS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3362123" y="39876245"/>
            <a:ext cx="525658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noProof="1">
                <a:latin typeface="+mn-lt"/>
                <a:cs typeface="+mn-cs"/>
              </a:rPr>
              <a:t>REFERENCES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-677788"/>
            <a:ext cx="184150" cy="13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j-lt"/>
              <a:cs typeface="+mn-cs"/>
            </a:endParaRPr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-12700" y="20682089"/>
            <a:ext cx="0" cy="2592000"/>
          </a:xfrm>
          <a:prstGeom prst="line">
            <a:avLst/>
          </a:prstGeom>
          <a:ln w="76200"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1565343" y="23131886"/>
            <a:ext cx="7200800" cy="646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RESULTS AND DISCUSSIONS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B4F83E-2863-4FB1-6061-76658779C9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403" y="160335"/>
            <a:ext cx="10080000" cy="19888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847C28B-C826-06B2-58A9-5FF3F88AE7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6368" y="2263064"/>
            <a:ext cx="1800000" cy="1800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FED22BF-DE05-91CC-5CAF-9E4A79703B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1533" y="2273672"/>
            <a:ext cx="1471390" cy="1800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66AB552-701D-8BFC-36E2-C804DF60F24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48" b="7603"/>
          <a:stretch/>
        </p:blipFill>
        <p:spPr>
          <a:xfrm>
            <a:off x="10453457" y="2273672"/>
            <a:ext cx="2094242" cy="180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6C88604-B6D7-FE30-2793-9DC04FDF61F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8504" y="2277535"/>
            <a:ext cx="1327169" cy="1800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B40849C-68C7-3E4A-280C-647E1845603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81" t="16938" r="3176" b="15451"/>
          <a:stretch/>
        </p:blipFill>
        <p:spPr>
          <a:xfrm>
            <a:off x="16763405" y="2232495"/>
            <a:ext cx="2798149" cy="1800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00F23E9-DE49-446B-C1E2-AB9B36462C5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623" y="2172625"/>
            <a:ext cx="2950820" cy="18000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1189</TotalTime>
  <Words>106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SPRING FIELD EVALUATION OF AN EXPERIMENTAL OVERSEEDING MACHINE FOR PERMANENT GRASSLAND RENOVATION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and Fruiting of Some Sweet Cherry Cultivars on SL64 Rootstock in the South-Eastern Part of Romania</dc:title>
  <dc:creator>Adrian</dc:creator>
  <cp:lastModifiedBy>Iuliana Gageanu</cp:lastModifiedBy>
  <cp:revision>254</cp:revision>
  <cp:lastPrinted>2026-06-25T04:57:17Z</cp:lastPrinted>
  <dcterms:created xsi:type="dcterms:W3CDTF">2011-08-18T08:47:05Z</dcterms:created>
  <dcterms:modified xsi:type="dcterms:W3CDTF">2026-06-25T07:33:38Z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DDC012AB-C965-4FC5-865D-E46E5D17E317</vt:lpwstr>
  </property>
  <property fmtid="{D5CDD505-2E9C-101B-9397-08002B2CF9AE}" pid="3" name="ArticulatePath">
    <vt:lpwstr>Poster_Template_2019</vt:lpwstr>
  </property>
</Properties>
</file>